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1" r:id="rId5"/>
    <p:sldId id="262" r:id="rId6"/>
    <p:sldId id="263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0"/>
    <p:restoredTop sz="94544"/>
  </p:normalViewPr>
  <p:slideViewPr>
    <p:cSldViewPr snapToGrid="0" showGuides="1">
      <p:cViewPr varScale="1">
        <p:scale>
          <a:sx n="124" d="100"/>
          <a:sy n="124" d="100"/>
        </p:scale>
        <p:origin x="408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9239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510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209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470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30/09/2023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5" r="13726"/>
          <a:stretch/>
        </p:blipFill>
        <p:spPr>
          <a:xfrm>
            <a:off x="0" y="446317"/>
            <a:ext cx="594155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6445190" y="2826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8075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9599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8713413" y="221602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10403720" y="22269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9304263" y="299357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10788265" y="362494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6819303" y="405959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</p:spTree>
    <p:extLst>
      <p:ext uri="{BB962C8B-B14F-4D97-AF65-F5344CB8AC3E}">
        <p14:creationId xmlns:p14="http://schemas.microsoft.com/office/powerpoint/2010/main" val="38421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91733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BE879-9170-C44E-220F-F527C19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85" y="885709"/>
            <a:ext cx="7772400" cy="42647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83AC8C-B6A6-470A-B381-415E15DF8348}"/>
              </a:ext>
            </a:extLst>
          </p:cNvPr>
          <p:cNvSpPr txBox="1"/>
          <p:nvPr/>
        </p:nvSpPr>
        <p:spPr>
          <a:xfrm>
            <a:off x="6628510" y="104197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E5D90-67C8-5381-03B6-3EC3688CF364}"/>
              </a:ext>
            </a:extLst>
          </p:cNvPr>
          <p:cNvSpPr txBox="1"/>
          <p:nvPr/>
        </p:nvSpPr>
        <p:spPr>
          <a:xfrm>
            <a:off x="8077187" y="104197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AB2F-163E-7582-592C-23D156C04D61}"/>
              </a:ext>
            </a:extLst>
          </p:cNvPr>
          <p:cNvSpPr txBox="1"/>
          <p:nvPr/>
        </p:nvSpPr>
        <p:spPr>
          <a:xfrm>
            <a:off x="9589515" y="104197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0F1E1-15FA-D73E-0C45-2B6C574CFD0D}"/>
              </a:ext>
            </a:extLst>
          </p:cNvPr>
          <p:cNvSpPr txBox="1"/>
          <p:nvPr/>
        </p:nvSpPr>
        <p:spPr>
          <a:xfrm>
            <a:off x="8010538" y="281059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13B83-4630-D351-9DB6-31918AB3FC86}"/>
              </a:ext>
            </a:extLst>
          </p:cNvPr>
          <p:cNvSpPr txBox="1"/>
          <p:nvPr/>
        </p:nvSpPr>
        <p:spPr>
          <a:xfrm>
            <a:off x="9610670" y="285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FDB2F-809F-535B-9560-954CCAB3386D}"/>
              </a:ext>
            </a:extLst>
          </p:cNvPr>
          <p:cNvSpPr txBox="1"/>
          <p:nvPr/>
        </p:nvSpPr>
        <p:spPr>
          <a:xfrm>
            <a:off x="8063143" y="358574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403B0-F06A-5FD2-20FC-75F0BE9801DE}"/>
              </a:ext>
            </a:extLst>
          </p:cNvPr>
          <p:cNvSpPr txBox="1"/>
          <p:nvPr/>
        </p:nvSpPr>
        <p:spPr>
          <a:xfrm>
            <a:off x="8819687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29DE4-29B9-92F0-0DC8-9E7C1A9E656D}"/>
              </a:ext>
            </a:extLst>
          </p:cNvPr>
          <p:cNvSpPr txBox="1"/>
          <p:nvPr/>
        </p:nvSpPr>
        <p:spPr>
          <a:xfrm>
            <a:off x="10011812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E0C8E-8057-3A8B-6270-F925A2A31E9C}"/>
              </a:ext>
            </a:extLst>
          </p:cNvPr>
          <p:cNvSpPr txBox="1"/>
          <p:nvPr/>
        </p:nvSpPr>
        <p:spPr>
          <a:xfrm>
            <a:off x="1122646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43FF-20C0-44E0-220E-1CF03D2F43D6}"/>
              </a:ext>
            </a:extLst>
          </p:cNvPr>
          <p:cNvSpPr txBox="1"/>
          <p:nvPr/>
        </p:nvSpPr>
        <p:spPr>
          <a:xfrm>
            <a:off x="1044087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F5283-63B1-6DB9-54A6-6A42B6A991A7}"/>
              </a:ext>
            </a:extLst>
          </p:cNvPr>
          <p:cNvSpPr txBox="1"/>
          <p:nvPr/>
        </p:nvSpPr>
        <p:spPr>
          <a:xfrm>
            <a:off x="10830027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367558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54778" y="74041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915783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89411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89411" y="328418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45955" y="390733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406134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6237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919540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6297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586119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46600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28775-04DD-FA86-B5CA-F6E9139E9730}"/>
              </a:ext>
            </a:extLst>
          </p:cNvPr>
          <p:cNvSpPr txBox="1"/>
          <p:nvPr/>
        </p:nvSpPr>
        <p:spPr>
          <a:xfrm>
            <a:off x="8767343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31529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X634</a:t>
            </a:r>
          </a:p>
        </p:txBody>
      </p:sp>
    </p:spTree>
    <p:extLst>
      <p:ext uri="{BB962C8B-B14F-4D97-AF65-F5344CB8AC3E}">
        <p14:creationId xmlns:p14="http://schemas.microsoft.com/office/powerpoint/2010/main" val="281013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63831" y="740414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70063" y="740412"/>
            <a:ext cx="595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66551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66551" y="328418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11665" y="3907336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6041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8523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62390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7440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613278" y="2558159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2849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13423" y="74041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116861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19805A-0184-4F53-7A1B-0045A4C0A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9" r="5671" b="54897"/>
          <a:stretch/>
        </p:blipFill>
        <p:spPr>
          <a:xfrm>
            <a:off x="1032803" y="360550"/>
            <a:ext cx="5271853" cy="4029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0EF31F-846A-F349-D129-DBF884E931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0" t="4939" r="26279" b="61482"/>
          <a:stretch/>
        </p:blipFill>
        <p:spPr>
          <a:xfrm>
            <a:off x="6096000" y="546029"/>
            <a:ext cx="5146735" cy="3646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1081502" y="133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997253" y="1357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6321052" y="3625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600834" y="36259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40723" y="363874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600833" y="214752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82538" y="216089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498850" y="2932069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200950" y="392622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00800" y="355240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565843" y="389235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00954" y="389154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135770" y="3563735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863102" y="21523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667168" y="3602048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324927" y="360550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298841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-408251" y="-250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4507500" y="-2504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F3241-BB53-E2D5-308B-D3715CBAB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3" r="17607" b="54576"/>
          <a:stretch/>
        </p:blipFill>
        <p:spPr>
          <a:xfrm>
            <a:off x="374252" y="1216989"/>
            <a:ext cx="4727570" cy="456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47C4D8-7A7E-5A24-A53E-EA9A18213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127"/>
          <a:stretch/>
        </p:blipFill>
        <p:spPr>
          <a:xfrm>
            <a:off x="5354374" y="1059323"/>
            <a:ext cx="6837626" cy="3854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953054" y="108186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169957" y="10942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419947" y="107004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314790" y="105932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646888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9264251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9223941" y="106240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719185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478176" y="322458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505998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6026625" y="361857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10049360" y="438350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768305" y="46522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431804" y="465524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67174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8901E-269E-6598-DD97-A9CF5581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3" t="466" r="18297" b="65095"/>
          <a:stretch/>
        </p:blipFill>
        <p:spPr>
          <a:xfrm>
            <a:off x="5169569" y="1059323"/>
            <a:ext cx="5901237" cy="3865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496940" y="6986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414750" y="7125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624284" y="108186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6841187" y="10942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091177" y="107004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9986020" y="105932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318118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8935481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8895171" y="106240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390415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149406" y="322458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177228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5697855" y="361857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9720590" y="438350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439535" y="46522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103034" y="465524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ADBF5-D531-053A-D6CD-BA3E7A5A8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88" t="3894" r="12451" b="43790"/>
          <a:stretch/>
        </p:blipFill>
        <p:spPr>
          <a:xfrm>
            <a:off x="339343" y="1059323"/>
            <a:ext cx="4852051" cy="47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6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8901E-269E-6598-DD97-A9CF5581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3" t="466" r="18297" b="65095"/>
          <a:stretch/>
        </p:blipFill>
        <p:spPr>
          <a:xfrm>
            <a:off x="5652450" y="1377820"/>
            <a:ext cx="5901237" cy="38650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6199631" y="1400363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488452" y="141275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615154" y="1388543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509997" y="1377820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893465" y="292627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9469732" y="2926274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9419148" y="1380897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945214" y="292627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735027" y="3604722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711479" y="2926274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6283476" y="3967889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10316485" y="4722549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10025156" y="4991341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678381" y="4994285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ADBF5-D531-053A-D6CD-BA3E7A5A8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88" t="3894" r="12451" b="43790"/>
          <a:stretch/>
        </p:blipFill>
        <p:spPr>
          <a:xfrm>
            <a:off x="339343" y="1059323"/>
            <a:ext cx="4852051" cy="4725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110F4-464A-710B-23AD-ACEF4C7DFE0C}"/>
              </a:ext>
            </a:extLst>
          </p:cNvPr>
          <p:cNvSpPr txBox="1"/>
          <p:nvPr/>
        </p:nvSpPr>
        <p:spPr>
          <a:xfrm>
            <a:off x="1160980" y="719193"/>
            <a:ext cx="307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1. Sequence similarity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F7FD5-8435-8BE5-7FAE-B7604E8A4CA9}"/>
              </a:ext>
            </a:extLst>
          </p:cNvPr>
          <p:cNvSpPr txBox="1"/>
          <p:nvPr/>
        </p:nvSpPr>
        <p:spPr>
          <a:xfrm>
            <a:off x="7697696" y="719193"/>
            <a:ext cx="193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2. H</a:t>
            </a:r>
            <a:r>
              <a:rPr lang="en-GB" dirty="0"/>
              <a:t>H</a:t>
            </a:r>
            <a:r>
              <a:rPr lang="en-DK" dirty="0"/>
              <a:t>blits network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D7EF55B-8383-2C82-0867-9255D82E0F5B}"/>
              </a:ext>
            </a:extLst>
          </p:cNvPr>
          <p:cNvSpPr/>
          <p:nvPr/>
        </p:nvSpPr>
        <p:spPr>
          <a:xfrm>
            <a:off x="5253064" y="3265676"/>
            <a:ext cx="479363" cy="2750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39058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6314</TotalTime>
  <Words>210</Words>
  <Application>Microsoft Macintosh PowerPoint</Application>
  <PresentationFormat>Widescreen</PresentationFormat>
  <Paragraphs>153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33</cp:revision>
  <dcterms:created xsi:type="dcterms:W3CDTF">2023-03-03T07:46:38Z</dcterms:created>
  <dcterms:modified xsi:type="dcterms:W3CDTF">2023-09-30T07:43:24Z</dcterms:modified>
</cp:coreProperties>
</file>